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7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73" r:id="rId4"/>
    <p:sldMasterId id="2147483775" r:id="rId5"/>
    <p:sldMasterId id="2147483777" r:id="rId6"/>
    <p:sldMasterId id="2147483779" r:id="rId7"/>
    <p:sldMasterId id="2147483783" r:id="rId8"/>
    <p:sldMasterId id="2147483785" r:id="rId9"/>
    <p:sldMasterId id="2147483787" r:id="rId10"/>
    <p:sldMasterId id="2147483973" r:id="rId11"/>
  </p:sldMasterIdLst>
  <p:notesMasterIdLst>
    <p:notesMasterId r:id="rId30"/>
  </p:notesMasterIdLst>
  <p:handoutMasterIdLst>
    <p:handoutMasterId r:id="rId31"/>
  </p:handoutMasterIdLst>
  <p:sldIdLst>
    <p:sldId id="286" r:id="rId12"/>
    <p:sldId id="306" r:id="rId13"/>
    <p:sldId id="893" r:id="rId14"/>
    <p:sldId id="888" r:id="rId15"/>
    <p:sldId id="914" r:id="rId16"/>
    <p:sldId id="923" r:id="rId17"/>
    <p:sldId id="915" r:id="rId18"/>
    <p:sldId id="917" r:id="rId19"/>
    <p:sldId id="918" r:id="rId20"/>
    <p:sldId id="919" r:id="rId21"/>
    <p:sldId id="920" r:id="rId22"/>
    <p:sldId id="921" r:id="rId23"/>
    <p:sldId id="916" r:id="rId24"/>
    <p:sldId id="924" r:id="rId25"/>
    <p:sldId id="894" r:id="rId26"/>
    <p:sldId id="326" r:id="rId27"/>
    <p:sldId id="891" r:id="rId28"/>
    <p:sldId id="922" r:id="rId29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9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11F337"/>
    <a:srgbClr val="0C2D83"/>
    <a:srgbClr val="DCFF97"/>
    <a:srgbClr val="CCFF66"/>
    <a:srgbClr val="FFFFFF"/>
    <a:srgbClr val="663300"/>
    <a:srgbClr val="923799"/>
    <a:srgbClr val="E98F17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0F73F9-F79D-44F7-81B3-CCFB392F2B58}" v="8" dt="2020-08-03T18:12:15.3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13" autoAdjust="0"/>
    <p:restoredTop sz="89480" autoAdjust="0"/>
  </p:normalViewPr>
  <p:slideViewPr>
    <p:cSldViewPr snapToGrid="0">
      <p:cViewPr varScale="1">
        <p:scale>
          <a:sx n="79" d="100"/>
          <a:sy n="79" d="100"/>
        </p:scale>
        <p:origin x="-180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13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2040" y="96"/>
      </p:cViewPr>
      <p:guideLst>
        <p:guide orient="horz" pos="2929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slide" Target="slides/slide16.xml"/><Relationship Id="rId28" Type="http://schemas.openxmlformats.org/officeDocument/2006/relationships/slide" Target="slides/slide17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Master" Target="slideMasters/slideMaster6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1" Type="http://schemas.openxmlformats.org/officeDocument/2006/relationships/slideMaster" Target="slideMasters/slideMaster8.xml"/><Relationship Id="rId12" Type="http://schemas.openxmlformats.org/officeDocument/2006/relationships/slide" Target="slides/slide1.xml"/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38" Type="http://schemas.microsoft.com/office/2016/11/relationships/changesInfo" Target="changesInfos/changesInfo1.xml"/><Relationship Id="rId3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Stewart" userId="24931b03aae447f9" providerId="LiveId" clId="{470F73F9-F79D-44F7-81B3-CCFB392F2B58}"/>
    <pc:docChg chg="undo custSel modSld">
      <pc:chgData name="Sarah Stewart" userId="24931b03aae447f9" providerId="LiveId" clId="{470F73F9-F79D-44F7-81B3-CCFB392F2B58}" dt="2020-08-03T18:17:22.072" v="1637" actId="255"/>
      <pc:docMkLst>
        <pc:docMk/>
      </pc:docMkLst>
      <pc:sldChg chg="modSp mod">
        <pc:chgData name="Sarah Stewart" userId="24931b03aae447f9" providerId="LiveId" clId="{470F73F9-F79D-44F7-81B3-CCFB392F2B58}" dt="2020-08-03T18:17:22.072" v="1637" actId="255"/>
        <pc:sldMkLst>
          <pc:docMk/>
          <pc:sldMk cId="2445347903" sldId="886"/>
        </pc:sldMkLst>
        <pc:spChg chg="mod">
          <ac:chgData name="Sarah Stewart" userId="24931b03aae447f9" providerId="LiveId" clId="{470F73F9-F79D-44F7-81B3-CCFB392F2B58}" dt="2020-08-03T18:14:32.746" v="1624" actId="255"/>
          <ac:spMkLst>
            <pc:docMk/>
            <pc:sldMk cId="2445347903" sldId="886"/>
            <ac:spMk id="9" creationId="{00000000-0000-0000-0000-000000000000}"/>
          </ac:spMkLst>
        </pc:spChg>
        <pc:spChg chg="mod">
          <ac:chgData name="Sarah Stewart" userId="24931b03aae447f9" providerId="LiveId" clId="{470F73F9-F79D-44F7-81B3-CCFB392F2B58}" dt="2020-08-03T00:19:05.874" v="6" actId="1076"/>
          <ac:spMkLst>
            <pc:docMk/>
            <pc:sldMk cId="2445347903" sldId="886"/>
            <ac:spMk id="10" creationId="{00000000-0000-0000-0000-000000000000}"/>
          </ac:spMkLst>
        </pc:spChg>
        <pc:graphicFrameChg chg="mod modGraphic">
          <ac:chgData name="Sarah Stewart" userId="24931b03aae447f9" providerId="LiveId" clId="{470F73F9-F79D-44F7-81B3-CCFB392F2B58}" dt="2020-08-03T18:17:22.072" v="1637" actId="255"/>
          <ac:graphicFrameMkLst>
            <pc:docMk/>
            <pc:sldMk cId="2445347903" sldId="886"/>
            <ac:graphicFrameMk id="8" creationId="{00000000-0000-0000-0000-000000000000}"/>
          </ac:graphicFrameMkLst>
        </pc:graphicFrameChg>
      </pc:sldChg>
      <pc:sldChg chg="modSp mod">
        <pc:chgData name="Sarah Stewart" userId="24931b03aae447f9" providerId="LiveId" clId="{470F73F9-F79D-44F7-81B3-CCFB392F2B58}" dt="2020-08-03T18:10:56.034" v="1568" actId="20577"/>
        <pc:sldMkLst>
          <pc:docMk/>
          <pc:sldMk cId="2121229141" sldId="887"/>
        </pc:sldMkLst>
        <pc:spChg chg="mod">
          <ac:chgData name="Sarah Stewart" userId="24931b03aae447f9" providerId="LiveId" clId="{470F73F9-F79D-44F7-81B3-CCFB392F2B58}" dt="2020-08-03T00:20:56.395" v="12" actId="1076"/>
          <ac:spMkLst>
            <pc:docMk/>
            <pc:sldMk cId="2121229141" sldId="887"/>
            <ac:spMk id="9" creationId="{00000000-0000-0000-0000-000000000000}"/>
          </ac:spMkLst>
        </pc:spChg>
        <pc:graphicFrameChg chg="mod modGraphic">
          <ac:chgData name="Sarah Stewart" userId="24931b03aae447f9" providerId="LiveId" clId="{470F73F9-F79D-44F7-81B3-CCFB392F2B58}" dt="2020-08-03T18:10:56.034" v="1568" actId="20577"/>
          <ac:graphicFrameMkLst>
            <pc:docMk/>
            <pc:sldMk cId="2121229141" sldId="887"/>
            <ac:graphicFrameMk id="8" creationId="{00000000-0000-0000-0000-000000000000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050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1" y="0"/>
            <a:ext cx="3037840" cy="465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265" tIns="45632" rIns="91265" bIns="45632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2771" name="Rectangle 2051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560" y="0"/>
            <a:ext cx="3037840" cy="465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265" tIns="45632" rIns="91265" bIns="45632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2772" name="Rectangle 2052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1" y="8831324"/>
            <a:ext cx="3037840" cy="465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265" tIns="45632" rIns="91265" bIns="45632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2773" name="Rectangle 2053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560" y="8831324"/>
            <a:ext cx="3037840" cy="465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265" tIns="45632" rIns="91265" bIns="45632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019C01E9-AAD8-4293-86A2-7C69C0B0F1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8063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1" y="0"/>
            <a:ext cx="3037840" cy="465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265" tIns="45632" rIns="91265" bIns="45632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5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265" tIns="45632" rIns="91265" bIns="45632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3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46612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39" y="4416472"/>
            <a:ext cx="5140960" cy="4183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265" tIns="45632" rIns="91265" bIns="456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1" y="8831324"/>
            <a:ext cx="3037840" cy="465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265" tIns="45632" rIns="91265" bIns="45632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1324"/>
            <a:ext cx="3037840" cy="465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265" tIns="45632" rIns="91265" bIns="45632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85A61A8E-4F1A-47A9-8FC0-A2ABC7FF73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1225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A61A8E-4F1A-47A9-8FC0-A2ABC7FF734C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841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A61A8E-4F1A-47A9-8FC0-A2ABC7FF734C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989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8AB87-D294-4943-B61E-E04DA8D234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10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A61A8E-4F1A-47A9-8FC0-A2ABC7FF734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492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A61A8E-4F1A-47A9-8FC0-A2ABC7FF734C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283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760" y="1463040"/>
            <a:ext cx="8412480" cy="4937760"/>
          </a:xfrm>
        </p:spPr>
        <p:txBody>
          <a:bodyPr/>
          <a:lstStyle>
            <a:lvl1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1pPr>
            <a:lvl2pPr marL="688975" marR="0" indent="-2825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2pPr>
            <a:lvl3pPr marL="1027113" marR="0" indent="-2238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688975" marR="0" lvl="1" indent="-2825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027113" marR="0" lvl="2" indent="-2238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600200" marR="0" lvl="3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82880"/>
            <a:ext cx="7040880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551333" y="6521450"/>
            <a:ext cx="592667" cy="33655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7580031-58D8-4E1D-BF97-18519902E6F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025676"/>
      </p:ext>
    </p:extLst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760" y="1463040"/>
            <a:ext cx="8412480" cy="4937760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1pPr>
            <a:lvl2pPr marL="688975" marR="0" indent="-2825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2pPr>
            <a:lvl3pPr marL="1027113" marR="0" indent="-2238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688975" marR="0" lvl="1" indent="-2825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027113" marR="0" lvl="2" indent="-2238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600200" marR="0" lvl="3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82880"/>
            <a:ext cx="7040880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551333" y="6521450"/>
            <a:ext cx="592667" cy="33655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7580031-58D8-4E1D-BF97-18519902E6F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729986"/>
      </p:ext>
    </p:extLst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760" y="1463040"/>
            <a:ext cx="8412480" cy="4937760"/>
          </a:xfrm>
        </p:spPr>
        <p:txBody>
          <a:bodyPr/>
          <a:lstStyle>
            <a:lvl1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8975" marR="0" indent="-2825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027113" marR="0" indent="-2238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688975" marR="0" lvl="1" indent="-2825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027113" marR="0" lvl="2" indent="-2238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600200" marR="0" lvl="3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82880"/>
            <a:ext cx="7040880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551333" y="6521450"/>
            <a:ext cx="592667" cy="33655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7580031-58D8-4E1D-BF97-18519902E6F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400141"/>
      </p:ext>
    </p:extLst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760" y="1463040"/>
            <a:ext cx="8412480" cy="4937760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1pPr>
            <a:lvl2pPr marL="688975" marR="0" indent="-2825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2pPr>
            <a:lvl3pPr marL="1027113" marR="0" indent="-2238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688975" marR="0" lvl="1" indent="-2825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027113" marR="0" lvl="2" indent="-2238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600200" marR="0" lvl="3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82880"/>
            <a:ext cx="7040880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551333" y="6521450"/>
            <a:ext cx="592667" cy="33655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7580031-58D8-4E1D-BF97-18519902E6F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457495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82880"/>
            <a:ext cx="7040880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551333" y="6521450"/>
            <a:ext cx="592667" cy="33655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7580031-58D8-4E1D-BF97-18519902E6F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 bwMode="auto">
          <a:xfrm>
            <a:off x="4552950" y="1428335"/>
            <a:ext cx="38100" cy="5029200"/>
          </a:xfrm>
          <a:prstGeom prst="line">
            <a:avLst/>
          </a:prstGeom>
          <a:solidFill>
            <a:srgbClr val="0C2D83"/>
          </a:solidFill>
          <a:ln w="50800" cap="flat" cmpd="sng" algn="ctr">
            <a:solidFill>
              <a:srgbClr val="0C2D8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 userDrawn="1"/>
        </p:nvCxnSpPr>
        <p:spPr bwMode="auto">
          <a:xfrm>
            <a:off x="457200" y="3886194"/>
            <a:ext cx="8239539" cy="0"/>
          </a:xfrm>
          <a:prstGeom prst="line">
            <a:avLst/>
          </a:prstGeom>
          <a:solidFill>
            <a:srgbClr val="0C2D83"/>
          </a:solidFill>
          <a:ln w="50800" cap="flat" cmpd="sng" algn="ctr">
            <a:solidFill>
              <a:srgbClr val="0C2D8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AutoShape 2"/>
          <p:cNvSpPr>
            <a:spLocks noChangeArrowheads="1"/>
          </p:cNvSpPr>
          <p:nvPr userDrawn="1"/>
        </p:nvSpPr>
        <p:spPr bwMode="auto">
          <a:xfrm>
            <a:off x="240632" y="1388548"/>
            <a:ext cx="4331368" cy="342900"/>
          </a:xfrm>
          <a:prstGeom prst="bevel">
            <a:avLst>
              <a:gd name="adj" fmla="val 12500"/>
            </a:avLst>
          </a:prstGeom>
          <a:solidFill>
            <a:srgbClr val="0C2D83"/>
          </a:solidFill>
          <a:ln w="12700">
            <a:solidFill>
              <a:srgbClr val="0C2D83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Guidance</a:t>
            </a:r>
          </a:p>
        </p:txBody>
      </p:sp>
      <p:sp>
        <p:nvSpPr>
          <p:cNvPr id="8" name="AutoShape 2"/>
          <p:cNvSpPr>
            <a:spLocks noChangeArrowheads="1"/>
          </p:cNvSpPr>
          <p:nvPr userDrawn="1"/>
        </p:nvSpPr>
        <p:spPr bwMode="auto">
          <a:xfrm>
            <a:off x="4552951" y="1388548"/>
            <a:ext cx="4369668" cy="342900"/>
          </a:xfrm>
          <a:prstGeom prst="bevel">
            <a:avLst>
              <a:gd name="adj" fmla="val 12500"/>
            </a:avLst>
          </a:prstGeom>
          <a:solidFill>
            <a:srgbClr val="0C2D83"/>
          </a:solidFill>
          <a:ln w="12700">
            <a:solidFill>
              <a:srgbClr val="0C2D83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Purpose</a:t>
            </a:r>
          </a:p>
        </p:txBody>
      </p:sp>
      <p:sp>
        <p:nvSpPr>
          <p:cNvPr id="9" name="AutoShape 2"/>
          <p:cNvSpPr>
            <a:spLocks noChangeArrowheads="1"/>
          </p:cNvSpPr>
          <p:nvPr userDrawn="1"/>
        </p:nvSpPr>
        <p:spPr bwMode="auto">
          <a:xfrm>
            <a:off x="240632" y="3920172"/>
            <a:ext cx="4331367" cy="342900"/>
          </a:xfrm>
          <a:prstGeom prst="bevel">
            <a:avLst>
              <a:gd name="adj" fmla="val 12500"/>
            </a:avLst>
          </a:prstGeom>
          <a:solidFill>
            <a:srgbClr val="0C2D83"/>
          </a:solidFill>
          <a:ln w="12700">
            <a:solidFill>
              <a:srgbClr val="0C2D83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Process</a:t>
            </a: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250257" y="1725613"/>
            <a:ext cx="4319556" cy="2194559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Bullets Arial 18</a:t>
            </a:r>
          </a:p>
          <a:p>
            <a:pPr marL="339725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Sub Bullets Arial16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250257" y="4263072"/>
            <a:ext cx="4309931" cy="2247489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Bullets</a:t>
            </a:r>
          </a:p>
          <a:p>
            <a:pPr marL="339725" indent="-1714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572106" y="1725612"/>
            <a:ext cx="4341094" cy="219456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Bullets</a:t>
            </a:r>
          </a:p>
          <a:p>
            <a:pPr marL="347663" indent="-1714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4560188" y="4263072"/>
            <a:ext cx="4353011" cy="2247491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Bullets</a:t>
            </a:r>
          </a:p>
          <a:p>
            <a:pPr marL="339725" indent="-1714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5" name="AutoShape 2"/>
          <p:cNvSpPr>
            <a:spLocks noChangeArrowheads="1"/>
          </p:cNvSpPr>
          <p:nvPr userDrawn="1"/>
        </p:nvSpPr>
        <p:spPr bwMode="auto">
          <a:xfrm>
            <a:off x="4551859" y="3920172"/>
            <a:ext cx="4369668" cy="342900"/>
          </a:xfrm>
          <a:prstGeom prst="bevel">
            <a:avLst>
              <a:gd name="adj" fmla="val 12500"/>
            </a:avLst>
          </a:prstGeom>
          <a:solidFill>
            <a:srgbClr val="0C2D83"/>
          </a:solidFill>
          <a:ln w="12700">
            <a:solidFill>
              <a:srgbClr val="0C2D83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Current </a:t>
            </a:r>
            <a:r>
              <a:rPr lang="en-US" sz="1600" b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Sr</a:t>
            </a:r>
            <a:r>
              <a:rPr lang="en-US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 Leader Intent</a:t>
            </a:r>
          </a:p>
        </p:txBody>
      </p:sp>
    </p:spTree>
    <p:extLst>
      <p:ext uri="{BB962C8B-B14F-4D97-AF65-F5344CB8AC3E}">
        <p14:creationId xmlns:p14="http://schemas.microsoft.com/office/powerpoint/2010/main" val="3056604891"/>
      </p:ext>
    </p:extLst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760" y="1463040"/>
            <a:ext cx="8412480" cy="4937760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1pPr>
            <a:lvl2pPr marL="688975" marR="0" indent="-2825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2pPr>
            <a:lvl3pPr marL="1027113" marR="0" indent="-2238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688975" marR="0" lvl="1" indent="-2825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027113" marR="0" lvl="2" indent="-2238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600200" marR="0" lvl="3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82880"/>
            <a:ext cx="7040880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551333" y="6521450"/>
            <a:ext cx="592667" cy="33655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7580031-58D8-4E1D-BF97-18519902E6F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220670"/>
      </p:ext>
    </p:extLst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760" y="1463040"/>
            <a:ext cx="8412480" cy="4937760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1pPr>
            <a:lvl2pPr marL="688975" marR="0" indent="-2825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2pPr>
            <a:lvl3pPr marL="1027113" marR="0" indent="-2238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688975" marR="0" lvl="1" indent="-2825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027113" marR="0" lvl="2" indent="-2238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600200" marR="0" lvl="3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82880"/>
            <a:ext cx="7040880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551333" y="6521450"/>
            <a:ext cx="592667" cy="33655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7580031-58D8-4E1D-BF97-18519902E6F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04642"/>
      </p:ext>
    </p:extLst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760" y="1463040"/>
            <a:ext cx="8412480" cy="4937760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1pPr>
            <a:lvl2pPr marL="688975" marR="0" indent="-2825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2pPr>
            <a:lvl3pPr marL="1027113" marR="0" indent="-2238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688975" marR="0" lvl="1" indent="-2825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027113" marR="0" lvl="2" indent="-2238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600200" marR="0" lvl="3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82880"/>
            <a:ext cx="7040880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551333" y="6521450"/>
            <a:ext cx="592667" cy="33655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7580031-58D8-4E1D-BF97-18519902E6F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116991"/>
      </p:ext>
    </p:extLst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76200"/>
            <a:ext cx="714375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1800" b="0"/>
            </a:lvl2pPr>
            <a:lvl3pPr>
              <a:defRPr sz="1800" b="0"/>
            </a:lvl3pPr>
            <a:lvl4pPr>
              <a:defRPr sz="1800" b="0"/>
            </a:lvl4pPr>
            <a:lvl5pPr>
              <a:defRPr sz="1800"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524625"/>
            <a:ext cx="1219200" cy="304800"/>
          </a:xfrm>
          <a:prstGeom prst="rect">
            <a:avLst/>
          </a:prstGeom>
          <a:ln/>
        </p:spPr>
        <p:txBody>
          <a:bodyPr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65000"/>
                  </a:srgbClr>
                </a:solidFill>
              </a:rPr>
              <a:t>As of: 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988300" y="6524625"/>
            <a:ext cx="11430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FDA58-3696-4785-8E7C-3F739E31CB71}" type="slidenum">
              <a:rPr lang="en-US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2267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524625"/>
            <a:ext cx="12192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DB9E0-CA43-4D99-A575-7F90C1B04B86}" type="slidenum">
              <a:rPr lang="en-US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646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82880"/>
            <a:ext cx="7040880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551333" y="6521450"/>
            <a:ext cx="592667" cy="33655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7580031-58D8-4E1D-BF97-18519902E6F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 bwMode="auto">
          <a:xfrm>
            <a:off x="4552950" y="1428335"/>
            <a:ext cx="38100" cy="5029200"/>
          </a:xfrm>
          <a:prstGeom prst="line">
            <a:avLst/>
          </a:prstGeom>
          <a:solidFill>
            <a:srgbClr val="0C2D83"/>
          </a:solidFill>
          <a:ln w="50800" cap="flat" cmpd="sng" algn="ctr">
            <a:solidFill>
              <a:srgbClr val="0C2D8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 userDrawn="1"/>
        </p:nvCxnSpPr>
        <p:spPr bwMode="auto">
          <a:xfrm>
            <a:off x="457200" y="3886194"/>
            <a:ext cx="8239539" cy="0"/>
          </a:xfrm>
          <a:prstGeom prst="line">
            <a:avLst/>
          </a:prstGeom>
          <a:solidFill>
            <a:srgbClr val="0C2D83"/>
          </a:solidFill>
          <a:ln w="50800" cap="flat" cmpd="sng" algn="ctr">
            <a:solidFill>
              <a:srgbClr val="0C2D8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AutoShape 2"/>
          <p:cNvSpPr>
            <a:spLocks noChangeArrowheads="1"/>
          </p:cNvSpPr>
          <p:nvPr userDrawn="1"/>
        </p:nvSpPr>
        <p:spPr bwMode="auto">
          <a:xfrm>
            <a:off x="240632" y="1388548"/>
            <a:ext cx="4331368" cy="342900"/>
          </a:xfrm>
          <a:prstGeom prst="bevel">
            <a:avLst>
              <a:gd name="adj" fmla="val 12500"/>
            </a:avLst>
          </a:prstGeom>
          <a:solidFill>
            <a:srgbClr val="0C2D83"/>
          </a:solidFill>
          <a:ln w="12700">
            <a:solidFill>
              <a:srgbClr val="0C2D83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 sz="1600" b="1" dirty="0">
                <a:solidFill>
                  <a:srgbClr val="FFFFFF"/>
                </a:solidFill>
                <a:latin typeface="Trebuchet MS" panose="020B0603020202020204" pitchFamily="34" charset="0"/>
              </a:rPr>
              <a:t>Guidance</a:t>
            </a:r>
          </a:p>
        </p:txBody>
      </p:sp>
      <p:sp>
        <p:nvSpPr>
          <p:cNvPr id="8" name="AutoShape 2"/>
          <p:cNvSpPr>
            <a:spLocks noChangeArrowheads="1"/>
          </p:cNvSpPr>
          <p:nvPr userDrawn="1"/>
        </p:nvSpPr>
        <p:spPr bwMode="auto">
          <a:xfrm>
            <a:off x="4552951" y="1388548"/>
            <a:ext cx="4369668" cy="342900"/>
          </a:xfrm>
          <a:prstGeom prst="bevel">
            <a:avLst>
              <a:gd name="adj" fmla="val 12500"/>
            </a:avLst>
          </a:prstGeom>
          <a:solidFill>
            <a:srgbClr val="0C2D83"/>
          </a:solidFill>
          <a:ln w="12700">
            <a:solidFill>
              <a:srgbClr val="0C2D83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 sz="1600" b="1" dirty="0">
                <a:solidFill>
                  <a:srgbClr val="FFFFFF"/>
                </a:solidFill>
                <a:latin typeface="Trebuchet MS" panose="020B0603020202020204" pitchFamily="34" charset="0"/>
              </a:rPr>
              <a:t>Purpose</a:t>
            </a:r>
          </a:p>
        </p:txBody>
      </p:sp>
      <p:sp>
        <p:nvSpPr>
          <p:cNvPr id="9" name="AutoShape 2"/>
          <p:cNvSpPr>
            <a:spLocks noChangeArrowheads="1"/>
          </p:cNvSpPr>
          <p:nvPr userDrawn="1"/>
        </p:nvSpPr>
        <p:spPr bwMode="auto">
          <a:xfrm>
            <a:off x="240632" y="3920172"/>
            <a:ext cx="4331367" cy="342900"/>
          </a:xfrm>
          <a:prstGeom prst="bevel">
            <a:avLst>
              <a:gd name="adj" fmla="val 12500"/>
            </a:avLst>
          </a:prstGeom>
          <a:solidFill>
            <a:srgbClr val="0C2D83"/>
          </a:solidFill>
          <a:ln w="12700">
            <a:solidFill>
              <a:srgbClr val="0C2D83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 sz="1600" b="1" dirty="0">
                <a:solidFill>
                  <a:srgbClr val="FFFFFF"/>
                </a:solidFill>
                <a:latin typeface="Trebuchet MS" panose="020B0603020202020204" pitchFamily="34" charset="0"/>
              </a:rPr>
              <a:t>Process</a:t>
            </a: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250257" y="1725613"/>
            <a:ext cx="4319556" cy="2194559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Bullets Arial 18</a:t>
            </a:r>
          </a:p>
          <a:p>
            <a:pPr marL="339725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Sub Bullets Arial16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250257" y="4263072"/>
            <a:ext cx="4309931" cy="2247489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Bullets</a:t>
            </a:r>
          </a:p>
          <a:p>
            <a:pPr marL="339725" indent="-1714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572106" y="1725612"/>
            <a:ext cx="4341094" cy="219456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Bullets</a:t>
            </a:r>
          </a:p>
          <a:p>
            <a:pPr marL="347663" indent="-1714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4560188" y="4263072"/>
            <a:ext cx="4353011" cy="2247491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Bullets</a:t>
            </a:r>
          </a:p>
          <a:p>
            <a:pPr marL="339725" indent="-1714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5" name="AutoShape 2"/>
          <p:cNvSpPr>
            <a:spLocks noChangeArrowheads="1"/>
          </p:cNvSpPr>
          <p:nvPr userDrawn="1"/>
        </p:nvSpPr>
        <p:spPr bwMode="auto">
          <a:xfrm>
            <a:off x="4551859" y="3920172"/>
            <a:ext cx="4369668" cy="342900"/>
          </a:xfrm>
          <a:prstGeom prst="bevel">
            <a:avLst>
              <a:gd name="adj" fmla="val 12500"/>
            </a:avLst>
          </a:prstGeom>
          <a:solidFill>
            <a:srgbClr val="0C2D83"/>
          </a:solidFill>
          <a:ln w="12700">
            <a:solidFill>
              <a:srgbClr val="0C2D83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 sz="1600" b="1" dirty="0">
                <a:solidFill>
                  <a:srgbClr val="FFFFFF"/>
                </a:solidFill>
                <a:latin typeface="Trebuchet MS" panose="020B0603020202020204" pitchFamily="34" charset="0"/>
              </a:rPr>
              <a:t>Current </a:t>
            </a:r>
            <a:r>
              <a:rPr lang="en-US" sz="1600" b="1" dirty="0" err="1">
                <a:solidFill>
                  <a:srgbClr val="FFFFFF"/>
                </a:solidFill>
                <a:latin typeface="Trebuchet MS" panose="020B0603020202020204" pitchFamily="34" charset="0"/>
              </a:rPr>
              <a:t>Sr</a:t>
            </a:r>
            <a:r>
              <a:rPr lang="en-US" sz="1600" b="1" dirty="0">
                <a:solidFill>
                  <a:srgbClr val="FFFFFF"/>
                </a:solidFill>
                <a:latin typeface="Trebuchet MS" panose="020B0603020202020204" pitchFamily="34" charset="0"/>
              </a:rPr>
              <a:t> Leader Intent</a:t>
            </a:r>
          </a:p>
        </p:txBody>
      </p:sp>
    </p:spTree>
    <p:extLst>
      <p:ext uri="{BB962C8B-B14F-4D97-AF65-F5344CB8AC3E}">
        <p14:creationId xmlns:p14="http://schemas.microsoft.com/office/powerpoint/2010/main" val="1643709298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760" y="1463040"/>
            <a:ext cx="8412480" cy="4937760"/>
          </a:xfrm>
        </p:spPr>
        <p:txBody>
          <a:bodyPr/>
          <a:lstStyle>
            <a:lvl1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1pPr>
            <a:lvl2pPr marL="688975" marR="0" indent="-2825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2pPr>
            <a:lvl3pPr marL="1027113" marR="0" indent="-2238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688975" marR="0" lvl="1" indent="-2825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027113" marR="0" lvl="2" indent="-2238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600200" marR="0" lvl="3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82880"/>
            <a:ext cx="7040880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551333" y="6521450"/>
            <a:ext cx="592667" cy="33655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7580031-58D8-4E1D-BF97-18519902E6F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71241"/>
      </p:ext>
    </p:extLst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760" y="1463040"/>
            <a:ext cx="8412480" cy="4937760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1pPr>
            <a:lvl2pPr marL="688975" marR="0" indent="-2825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2pPr>
            <a:lvl3pPr marL="1027113" marR="0" indent="-2238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688975" marR="0" lvl="1" indent="-2825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027113" marR="0" lvl="2" indent="-2238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600200" marR="0" lvl="3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82880"/>
            <a:ext cx="7040880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551333" y="6521450"/>
            <a:ext cx="592667" cy="33655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7580031-58D8-4E1D-BF97-18519902E6F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162061"/>
      </p:ext>
    </p:extLst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760" y="1463040"/>
            <a:ext cx="8412480" cy="4937760"/>
          </a:xfrm>
        </p:spPr>
        <p:txBody>
          <a:bodyPr/>
          <a:lstStyle>
            <a:lvl1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1pPr>
            <a:lvl2pPr marL="688975" marR="0" indent="-2825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2pPr>
            <a:lvl3pPr marL="1027113" marR="0" indent="-2238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688975" marR="0" lvl="1" indent="-2825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027113" marR="0" lvl="2" indent="-2238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600200" marR="0" lvl="3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82880"/>
            <a:ext cx="7040880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551333" y="6521450"/>
            <a:ext cx="592667" cy="33655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7580031-58D8-4E1D-BF97-18519902E6F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110083"/>
      </p:ext>
    </p:extLst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82880"/>
            <a:ext cx="7040880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551333" y="6521450"/>
            <a:ext cx="592667" cy="33655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7580031-58D8-4E1D-BF97-18519902E6F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 bwMode="auto">
          <a:xfrm>
            <a:off x="4552950" y="1428335"/>
            <a:ext cx="38100" cy="5029200"/>
          </a:xfrm>
          <a:prstGeom prst="line">
            <a:avLst/>
          </a:prstGeom>
          <a:solidFill>
            <a:srgbClr val="0C2D83"/>
          </a:solidFill>
          <a:ln w="50800" cap="flat" cmpd="sng" algn="ctr">
            <a:solidFill>
              <a:srgbClr val="0C2D8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 userDrawn="1"/>
        </p:nvCxnSpPr>
        <p:spPr bwMode="auto">
          <a:xfrm>
            <a:off x="457200" y="3886194"/>
            <a:ext cx="8239539" cy="0"/>
          </a:xfrm>
          <a:prstGeom prst="line">
            <a:avLst/>
          </a:prstGeom>
          <a:solidFill>
            <a:srgbClr val="0C2D83"/>
          </a:solidFill>
          <a:ln w="50800" cap="flat" cmpd="sng" algn="ctr">
            <a:solidFill>
              <a:srgbClr val="0C2D8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AutoShape 2"/>
          <p:cNvSpPr>
            <a:spLocks noChangeArrowheads="1"/>
          </p:cNvSpPr>
          <p:nvPr userDrawn="1"/>
        </p:nvSpPr>
        <p:spPr bwMode="auto">
          <a:xfrm>
            <a:off x="240632" y="1388548"/>
            <a:ext cx="4331368" cy="342900"/>
          </a:xfrm>
          <a:prstGeom prst="bevel">
            <a:avLst>
              <a:gd name="adj" fmla="val 12500"/>
            </a:avLst>
          </a:prstGeom>
          <a:solidFill>
            <a:srgbClr val="0C2D83"/>
          </a:solidFill>
          <a:ln w="12700">
            <a:solidFill>
              <a:srgbClr val="0C2D83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 sz="1600" b="1" dirty="0">
                <a:solidFill>
                  <a:srgbClr val="FFFF00"/>
                </a:solidFill>
              </a:rPr>
              <a:t>Guidance</a:t>
            </a:r>
          </a:p>
        </p:txBody>
      </p:sp>
      <p:sp>
        <p:nvSpPr>
          <p:cNvPr id="8" name="AutoShape 2"/>
          <p:cNvSpPr>
            <a:spLocks noChangeArrowheads="1"/>
          </p:cNvSpPr>
          <p:nvPr userDrawn="1"/>
        </p:nvSpPr>
        <p:spPr bwMode="auto">
          <a:xfrm>
            <a:off x="4552951" y="1388548"/>
            <a:ext cx="4369668" cy="342900"/>
          </a:xfrm>
          <a:prstGeom prst="bevel">
            <a:avLst>
              <a:gd name="adj" fmla="val 12500"/>
            </a:avLst>
          </a:prstGeom>
          <a:solidFill>
            <a:srgbClr val="0C2D83"/>
          </a:solidFill>
          <a:ln w="12700">
            <a:solidFill>
              <a:srgbClr val="0C2D83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 sz="1600" b="1" dirty="0">
                <a:solidFill>
                  <a:srgbClr val="FFFF00"/>
                </a:solidFill>
              </a:rPr>
              <a:t>Purpose</a:t>
            </a:r>
          </a:p>
        </p:txBody>
      </p:sp>
      <p:sp>
        <p:nvSpPr>
          <p:cNvPr id="9" name="AutoShape 2"/>
          <p:cNvSpPr>
            <a:spLocks noChangeArrowheads="1"/>
          </p:cNvSpPr>
          <p:nvPr userDrawn="1"/>
        </p:nvSpPr>
        <p:spPr bwMode="auto">
          <a:xfrm>
            <a:off x="240632" y="3920172"/>
            <a:ext cx="4331367" cy="342900"/>
          </a:xfrm>
          <a:prstGeom prst="bevel">
            <a:avLst>
              <a:gd name="adj" fmla="val 12500"/>
            </a:avLst>
          </a:prstGeom>
          <a:solidFill>
            <a:srgbClr val="0C2D83"/>
          </a:solidFill>
          <a:ln w="12700">
            <a:solidFill>
              <a:srgbClr val="0C2D83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 sz="1600" b="1" dirty="0">
                <a:solidFill>
                  <a:srgbClr val="FFFF00"/>
                </a:solidFill>
              </a:rPr>
              <a:t>Process</a:t>
            </a: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250257" y="1725613"/>
            <a:ext cx="4319556" cy="2194559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Bullets Arial 18</a:t>
            </a:r>
          </a:p>
          <a:p>
            <a:pPr marL="339725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Sub Bullets Arial16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250257" y="4263072"/>
            <a:ext cx="4309931" cy="2247489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Bullets</a:t>
            </a:r>
          </a:p>
          <a:p>
            <a:pPr marL="339725" indent="-1714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572106" y="1725612"/>
            <a:ext cx="4341094" cy="219456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Bullets</a:t>
            </a:r>
          </a:p>
          <a:p>
            <a:pPr marL="347663" indent="-1714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4560188" y="4263072"/>
            <a:ext cx="4353011" cy="2247491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Bullets</a:t>
            </a:r>
          </a:p>
          <a:p>
            <a:pPr marL="339725" indent="-1714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5" name="AutoShape 2"/>
          <p:cNvSpPr>
            <a:spLocks noChangeArrowheads="1"/>
          </p:cNvSpPr>
          <p:nvPr userDrawn="1"/>
        </p:nvSpPr>
        <p:spPr bwMode="auto">
          <a:xfrm>
            <a:off x="4551859" y="3920172"/>
            <a:ext cx="4369668" cy="342900"/>
          </a:xfrm>
          <a:prstGeom prst="bevel">
            <a:avLst>
              <a:gd name="adj" fmla="val 12500"/>
            </a:avLst>
          </a:prstGeom>
          <a:solidFill>
            <a:srgbClr val="0C2D83"/>
          </a:solidFill>
          <a:ln w="12700">
            <a:solidFill>
              <a:srgbClr val="0C2D83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 sz="1600" b="1" dirty="0">
                <a:solidFill>
                  <a:srgbClr val="FFFF00"/>
                </a:solidFill>
              </a:rPr>
              <a:t>Current Sr Leader Intent</a:t>
            </a:r>
          </a:p>
        </p:txBody>
      </p:sp>
    </p:spTree>
    <p:extLst>
      <p:ext uri="{BB962C8B-B14F-4D97-AF65-F5344CB8AC3E}">
        <p14:creationId xmlns:p14="http://schemas.microsoft.com/office/powerpoint/2010/main" val="1209738599"/>
      </p:ext>
    </p:extLst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760" y="1463040"/>
            <a:ext cx="8412480" cy="4937760"/>
          </a:xfrm>
        </p:spPr>
        <p:txBody>
          <a:bodyPr/>
          <a:lstStyle>
            <a:lvl1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1pPr>
            <a:lvl2pPr marL="688975" marR="0" indent="-2825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2pPr>
            <a:lvl3pPr marL="1027113" marR="0" indent="-2238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688975" marR="0" lvl="1" indent="-2825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027113" marR="0" lvl="2" indent="-2238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600200" marR="0" lvl="3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82880"/>
            <a:ext cx="7040880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551333" y="6521450"/>
            <a:ext cx="592667" cy="33655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7580031-58D8-4E1D-BF97-18519902E6F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950745"/>
      </p:ext>
    </p:extLst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760" y="1463040"/>
            <a:ext cx="8412480" cy="4937760"/>
          </a:xfrm>
        </p:spPr>
        <p:txBody>
          <a:bodyPr/>
          <a:lstStyle>
            <a:lvl1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1pPr>
            <a:lvl2pPr marL="688975" marR="0" indent="-2825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2pPr>
            <a:lvl3pPr marL="1027113" marR="0" indent="-2238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688975" marR="0" lvl="1" indent="-2825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027113" marR="0" lvl="2" indent="-2238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600200" marR="0" lvl="3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82880"/>
            <a:ext cx="7040880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551333" y="6521450"/>
            <a:ext cx="592667" cy="33655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7580031-58D8-4E1D-BF97-18519902E6F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356390"/>
      </p:ext>
    </p:extLst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26757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351" y="1210962"/>
            <a:ext cx="4127157" cy="4930346"/>
          </a:xfrm>
          <a:prstGeom prst="rect">
            <a:avLst/>
          </a:prstGeom>
        </p:spPr>
        <p:txBody>
          <a:bodyPr lIns="91426" tIns="45712" rIns="91426" bIns="45712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798540" y="1215081"/>
            <a:ext cx="4127157" cy="4930346"/>
          </a:xfrm>
          <a:prstGeom prst="rect">
            <a:avLst/>
          </a:prstGeom>
        </p:spPr>
        <p:txBody>
          <a:bodyPr lIns="91426" tIns="45712" rIns="91426" bIns="45712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6065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8637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760" y="1463040"/>
            <a:ext cx="8412480" cy="4937760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1pPr>
            <a:lvl2pPr marL="688975" marR="0" indent="-2825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2pPr>
            <a:lvl3pPr marL="1027113" marR="0" indent="-2238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688975" marR="0" lvl="1" indent="-2825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027113" marR="0" lvl="2" indent="-2238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600200" marR="0" lvl="3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82880"/>
            <a:ext cx="7040880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551333" y="6521450"/>
            <a:ext cx="592667" cy="33655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7580031-58D8-4E1D-BF97-18519902E6F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788524"/>
      </p:ext>
    </p:extLst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760" y="1463040"/>
            <a:ext cx="8412480" cy="4937760"/>
          </a:xfrm>
        </p:spPr>
        <p:txBody>
          <a:bodyPr/>
          <a:lstStyle>
            <a:lvl1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1pPr>
            <a:lvl2pPr marL="688975" marR="0" indent="-2825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2pPr>
            <a:lvl3pPr marL="1027113" marR="0" indent="-2238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tabLst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688975" marR="0" lvl="1" indent="-2825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027113" marR="0" lvl="2" indent="-2238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600200" marR="0" lvl="3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82880"/>
            <a:ext cx="7040880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551333" y="6521450"/>
            <a:ext cx="592667" cy="33655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7580031-58D8-4E1D-BF97-18519902E6F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20818"/>
      </p:ext>
    </p:extLst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theme" Target="../theme/theme3.xml"/><Relationship Id="rId3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theme" Target="../theme/theme4.xml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4" Type="http://schemas.openxmlformats.org/officeDocument/2006/relationships/image" Target="../media/image3.png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theme" Target="../theme/theme7.xml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4" Type="http://schemas.openxmlformats.org/officeDocument/2006/relationships/theme" Target="../theme/theme8.xml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760" y="1463040"/>
            <a:ext cx="8412480" cy="49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82880"/>
            <a:ext cx="7040880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121348" name="Line 4"/>
          <p:cNvSpPr>
            <a:spLocks noChangeShapeType="1"/>
          </p:cNvSpPr>
          <p:nvPr/>
        </p:nvSpPr>
        <p:spPr bwMode="auto">
          <a:xfrm>
            <a:off x="382588" y="64516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8121349" name="Line 5"/>
          <p:cNvSpPr>
            <a:spLocks noChangeShapeType="1"/>
          </p:cNvSpPr>
          <p:nvPr/>
        </p:nvSpPr>
        <p:spPr bwMode="auto">
          <a:xfrm>
            <a:off x="384175" y="141605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8121351" name="Text Box 7"/>
          <p:cNvSpPr txBox="1">
            <a:spLocks noChangeArrowheads="1"/>
          </p:cNvSpPr>
          <p:nvPr/>
        </p:nvSpPr>
        <p:spPr bwMode="auto">
          <a:xfrm>
            <a:off x="1296988" y="6521455"/>
            <a:ext cx="6553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400" b="1" i="1" dirty="0">
                <a:solidFill>
                  <a:schemeClr val="bg1">
                    <a:lumMod val="75000"/>
                  </a:schemeClr>
                </a:solidFill>
                <a:latin typeface="Trebuchet MS" panose="020B0603020202020204" pitchFamily="34" charset="0"/>
              </a:rPr>
              <a:t>I n t e g r i t y  -  S e r v i c e  -  E x c e l l e n c e</a:t>
            </a: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551333" y="6521450"/>
            <a:ext cx="592667" cy="33655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7580031-58D8-4E1D-BF97-18519902E6F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3275" y="152400"/>
            <a:ext cx="981865" cy="1199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815" r:id="rId2"/>
  </p:sldLayoutIdLst>
  <p:transition xmlns:p14="http://schemas.microsoft.com/office/powerpoint/2010/main" spd="med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9pPr>
    </p:titleStyle>
    <p:bodyStyle>
      <a:lvl1pPr marL="285750" indent="-285750" algn="l" rtl="0" eaLnBrk="0" fontAlgn="base" hangingPunct="0">
        <a:spcBef>
          <a:spcPct val="20000"/>
        </a:spcBef>
        <a:spcAft>
          <a:spcPct val="0"/>
        </a:spcAft>
        <a:buClr>
          <a:srgbClr val="0C2D83"/>
        </a:buClr>
        <a:buSzPct val="80000"/>
        <a:buFont typeface="Wingdings" pitchFamily="2" charset="2"/>
        <a:buChar char="n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8975" indent="-282575" algn="l" rtl="0" eaLnBrk="0" fontAlgn="base" hangingPunct="0">
        <a:spcBef>
          <a:spcPct val="20000"/>
        </a:spcBef>
        <a:spcAft>
          <a:spcPct val="0"/>
        </a:spcAft>
        <a:buClr>
          <a:srgbClr val="0C2D83"/>
        </a:buClr>
        <a:buSzPct val="80000"/>
        <a:buFont typeface="Wingdings" pitchFamily="2" charset="2"/>
        <a:buChar char="n"/>
        <a:defRPr sz="2000" b="1">
          <a:solidFill>
            <a:schemeClr val="tx1"/>
          </a:solidFill>
          <a:latin typeface="+mn-lt"/>
        </a:defRPr>
      </a:lvl2pPr>
      <a:lvl3pPr marL="1027113" indent="-223838" algn="l" rtl="0" eaLnBrk="0" fontAlgn="base" hangingPunct="0">
        <a:spcBef>
          <a:spcPct val="20000"/>
        </a:spcBef>
        <a:spcAft>
          <a:spcPct val="0"/>
        </a:spcAft>
        <a:buClr>
          <a:srgbClr val="0C2D83"/>
        </a:buClr>
        <a:buSzPct val="80000"/>
        <a:buFont typeface="Wingdings" pitchFamily="2" charset="2"/>
        <a:buChar char="n"/>
        <a:defRPr sz="18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760" y="1463040"/>
            <a:ext cx="8412480" cy="49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82880"/>
            <a:ext cx="7040880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121348" name="Line 4"/>
          <p:cNvSpPr>
            <a:spLocks noChangeShapeType="1"/>
          </p:cNvSpPr>
          <p:nvPr/>
        </p:nvSpPr>
        <p:spPr bwMode="auto">
          <a:xfrm>
            <a:off x="382588" y="64516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8121349" name="Line 5"/>
          <p:cNvSpPr>
            <a:spLocks noChangeShapeType="1"/>
          </p:cNvSpPr>
          <p:nvPr/>
        </p:nvSpPr>
        <p:spPr bwMode="auto">
          <a:xfrm>
            <a:off x="384175" y="141605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8121351" name="Text Box 7"/>
          <p:cNvSpPr txBox="1">
            <a:spLocks noChangeArrowheads="1"/>
          </p:cNvSpPr>
          <p:nvPr/>
        </p:nvSpPr>
        <p:spPr bwMode="auto">
          <a:xfrm>
            <a:off x="1296988" y="6521455"/>
            <a:ext cx="6553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400" b="1" i="1" dirty="0">
                <a:solidFill>
                  <a:schemeClr val="bg1">
                    <a:lumMod val="75000"/>
                  </a:schemeClr>
                </a:solidFill>
                <a:latin typeface="Trebuchet MS" panose="020B0603020202020204" pitchFamily="34" charset="0"/>
              </a:rPr>
              <a:t>I n t e g r i t y  -  S e r v i c e  -  E x c e l l e n c e</a:t>
            </a: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551333" y="6521450"/>
            <a:ext cx="592667" cy="33655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7580031-58D8-4E1D-BF97-18519902E6F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3275" y="152400"/>
            <a:ext cx="981865" cy="1199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648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89" r:id="rId2"/>
  </p:sldLayoutIdLst>
  <p:transition xmlns:p14="http://schemas.microsoft.com/office/powerpoint/2010/main" spd="med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9pPr>
    </p:titleStyle>
    <p:bodyStyle>
      <a:lvl1pPr marL="285750" indent="-285750" algn="l" rtl="0" eaLnBrk="0" fontAlgn="base" hangingPunct="0">
        <a:spcBef>
          <a:spcPct val="20000"/>
        </a:spcBef>
        <a:spcAft>
          <a:spcPct val="0"/>
        </a:spcAft>
        <a:buClr>
          <a:srgbClr val="0C2D83"/>
        </a:buClr>
        <a:buSzPct val="80000"/>
        <a:buFont typeface="Wingdings" pitchFamily="2" charset="2"/>
        <a:buChar char="n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8975" indent="-282575" algn="l" rtl="0" eaLnBrk="0" fontAlgn="base" hangingPunct="0">
        <a:spcBef>
          <a:spcPct val="20000"/>
        </a:spcBef>
        <a:spcAft>
          <a:spcPct val="0"/>
        </a:spcAft>
        <a:buClr>
          <a:srgbClr val="0C2D83"/>
        </a:buClr>
        <a:buSzPct val="80000"/>
        <a:buFont typeface="Wingdings" pitchFamily="2" charset="2"/>
        <a:buChar char="n"/>
        <a:defRPr sz="2000" b="1">
          <a:solidFill>
            <a:schemeClr val="tx1"/>
          </a:solidFill>
          <a:latin typeface="+mn-lt"/>
        </a:defRPr>
      </a:lvl2pPr>
      <a:lvl3pPr marL="1027113" indent="-223838" algn="l" rtl="0" eaLnBrk="0" fontAlgn="base" hangingPunct="0">
        <a:spcBef>
          <a:spcPct val="20000"/>
        </a:spcBef>
        <a:spcAft>
          <a:spcPct val="0"/>
        </a:spcAft>
        <a:buClr>
          <a:srgbClr val="0C2D83"/>
        </a:buClr>
        <a:buSzPct val="80000"/>
        <a:buFont typeface="Wingdings" pitchFamily="2" charset="2"/>
        <a:buChar char="n"/>
        <a:defRPr sz="18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760" y="1463040"/>
            <a:ext cx="8412480" cy="49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82880"/>
            <a:ext cx="7040880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121348" name="Line 4"/>
          <p:cNvSpPr>
            <a:spLocks noChangeShapeType="1"/>
          </p:cNvSpPr>
          <p:nvPr/>
        </p:nvSpPr>
        <p:spPr bwMode="auto">
          <a:xfrm>
            <a:off x="382588" y="64516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121349" name="Line 5"/>
          <p:cNvSpPr>
            <a:spLocks noChangeShapeType="1"/>
          </p:cNvSpPr>
          <p:nvPr/>
        </p:nvSpPr>
        <p:spPr bwMode="auto">
          <a:xfrm>
            <a:off x="384175" y="141605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121351" name="Text Box 7"/>
          <p:cNvSpPr txBox="1">
            <a:spLocks noChangeArrowheads="1"/>
          </p:cNvSpPr>
          <p:nvPr/>
        </p:nvSpPr>
        <p:spPr bwMode="auto">
          <a:xfrm>
            <a:off x="1296988" y="6521455"/>
            <a:ext cx="6553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400" b="1" i="1" dirty="0">
                <a:solidFill>
                  <a:schemeClr val="bg1">
                    <a:lumMod val="75000"/>
                  </a:schemeClr>
                </a:solidFill>
                <a:latin typeface="Trebuchet MS" panose="020B0603020202020204" pitchFamily="34" charset="0"/>
              </a:rPr>
              <a:t>I n t e g r i t y  -  S e r v i c e  -  E x c e l l e n c e</a:t>
            </a: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551333" y="6521450"/>
            <a:ext cx="592667" cy="33655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7580031-58D8-4E1D-BF97-18519902E6F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3275" y="152400"/>
            <a:ext cx="981865" cy="1199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5386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</p:sldLayoutIdLst>
  <p:transition xmlns:p14="http://schemas.microsoft.com/office/powerpoint/2010/main" spd="med"/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9pPr>
    </p:titleStyle>
    <p:bodyStyle>
      <a:lvl1pPr marL="285750" indent="-285750" algn="l" rtl="0" eaLnBrk="0" fontAlgn="base" hangingPunct="0">
        <a:spcBef>
          <a:spcPct val="20000"/>
        </a:spcBef>
        <a:spcAft>
          <a:spcPct val="0"/>
        </a:spcAft>
        <a:buClr>
          <a:srgbClr val="0C2D83"/>
        </a:buClr>
        <a:buSzPct val="80000"/>
        <a:buFont typeface="Wingdings" pitchFamily="2" charset="2"/>
        <a:buChar char="n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8975" indent="-282575" algn="l" rtl="0" eaLnBrk="0" fontAlgn="base" hangingPunct="0">
        <a:spcBef>
          <a:spcPct val="20000"/>
        </a:spcBef>
        <a:spcAft>
          <a:spcPct val="0"/>
        </a:spcAft>
        <a:buClr>
          <a:srgbClr val="0C2D83"/>
        </a:buClr>
        <a:buSzPct val="80000"/>
        <a:buFont typeface="Wingdings" pitchFamily="2" charset="2"/>
        <a:buChar char="n"/>
        <a:defRPr sz="2000" b="1">
          <a:solidFill>
            <a:schemeClr val="tx1"/>
          </a:solidFill>
          <a:latin typeface="+mn-lt"/>
        </a:defRPr>
      </a:lvl2pPr>
      <a:lvl3pPr marL="1027113" indent="-223838" algn="l" rtl="0" eaLnBrk="0" fontAlgn="base" hangingPunct="0">
        <a:spcBef>
          <a:spcPct val="20000"/>
        </a:spcBef>
        <a:spcAft>
          <a:spcPct val="0"/>
        </a:spcAft>
        <a:buClr>
          <a:srgbClr val="0C2D83"/>
        </a:buClr>
        <a:buSzPct val="80000"/>
        <a:buFont typeface="Wingdings" pitchFamily="2" charset="2"/>
        <a:buChar char="n"/>
        <a:defRPr sz="18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78888"/>
            <a:ext cx="852487" cy="79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171" name="Straight Connector 15"/>
          <p:cNvCxnSpPr>
            <a:cxnSpLocks noChangeShapeType="1"/>
          </p:cNvCxnSpPr>
          <p:nvPr/>
        </p:nvCxnSpPr>
        <p:spPr bwMode="auto">
          <a:xfrm flipV="1">
            <a:off x="-4763" y="6539513"/>
            <a:ext cx="9144001" cy="10419"/>
          </a:xfrm>
          <a:prstGeom prst="line">
            <a:avLst/>
          </a:prstGeom>
          <a:noFill/>
          <a:ln w="76200" algn="ctr">
            <a:solidFill>
              <a:srgbClr val="120ABA"/>
            </a:solidFill>
            <a:round/>
            <a:headEnd/>
            <a:tailEnd/>
          </a:ln>
        </p:spPr>
      </p:cxnSp>
      <p:sp>
        <p:nvSpPr>
          <p:cNvPr id="9" name="Rectangle 222"/>
          <p:cNvSpPr>
            <a:spLocks noChangeArrowheads="1"/>
          </p:cNvSpPr>
          <p:nvPr/>
        </p:nvSpPr>
        <p:spPr bwMode="auto">
          <a:xfrm flipV="1">
            <a:off x="12" y="923124"/>
            <a:ext cx="7580313" cy="8572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000099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h="0"/>
            <a:bevelB w="0"/>
          </a:sp3d>
        </p:spPr>
        <p:txBody>
          <a:bodyPr wrap="none" anchor="ctr"/>
          <a:lstStyle/>
          <a:p>
            <a:pPr>
              <a:defRPr/>
            </a:pPr>
            <a:endParaRPr lang="en-US" sz="2400" dirty="0">
              <a:solidFill>
                <a:srgbClr val="000066"/>
              </a:solidFill>
              <a:latin typeface="Calibri"/>
            </a:endParaRPr>
          </a:p>
        </p:txBody>
      </p:sp>
      <p:sp>
        <p:nvSpPr>
          <p:cNvPr id="10" name="Text Box 223"/>
          <p:cNvSpPr txBox="1">
            <a:spLocks noChangeArrowheads="1"/>
          </p:cNvSpPr>
          <p:nvPr/>
        </p:nvSpPr>
        <p:spPr bwMode="auto">
          <a:xfrm>
            <a:off x="7567613" y="814085"/>
            <a:ext cx="1624012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3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10th Air Base Wing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557338" y="6582806"/>
            <a:ext cx="60071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Integrity ~ Service ~ Excellence</a:t>
            </a:r>
          </a:p>
        </p:txBody>
      </p:sp>
    </p:spTree>
    <p:extLst>
      <p:ext uri="{BB962C8B-B14F-4D97-AF65-F5344CB8AC3E}">
        <p14:creationId xmlns:p14="http://schemas.microsoft.com/office/powerpoint/2010/main" val="2219549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864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760" y="1463040"/>
            <a:ext cx="8412480" cy="49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82880"/>
            <a:ext cx="7040880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121348" name="Line 4"/>
          <p:cNvSpPr>
            <a:spLocks noChangeShapeType="1"/>
          </p:cNvSpPr>
          <p:nvPr/>
        </p:nvSpPr>
        <p:spPr bwMode="auto">
          <a:xfrm>
            <a:off x="382588" y="64516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121349" name="Line 5"/>
          <p:cNvSpPr>
            <a:spLocks noChangeShapeType="1"/>
          </p:cNvSpPr>
          <p:nvPr/>
        </p:nvSpPr>
        <p:spPr bwMode="auto">
          <a:xfrm>
            <a:off x="384175" y="141605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121351" name="Text Box 7"/>
          <p:cNvSpPr txBox="1">
            <a:spLocks noChangeArrowheads="1"/>
          </p:cNvSpPr>
          <p:nvPr/>
        </p:nvSpPr>
        <p:spPr bwMode="auto">
          <a:xfrm>
            <a:off x="1296988" y="6521455"/>
            <a:ext cx="6553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 i="1" dirty="0">
                <a:solidFill>
                  <a:schemeClr val="bg1">
                    <a:lumMod val="75000"/>
                  </a:schemeClr>
                </a:solidFill>
                <a:latin typeface="Trebuchet MS" panose="020B0603020202020204" pitchFamily="34" charset="0"/>
              </a:rPr>
              <a:t>I n t e g r i t y  -  S e r v i c e  -  E x c e l l e n c e</a:t>
            </a: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551333" y="6521450"/>
            <a:ext cx="592667" cy="33655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7580031-58D8-4E1D-BF97-18519902E6F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3275" y="152400"/>
            <a:ext cx="981865" cy="1199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7415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889" r:id="rId2"/>
  </p:sldLayoutIdLst>
  <p:transition xmlns:p14="http://schemas.microsoft.com/office/powerpoint/2010/main" spd="med"/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9pPr>
    </p:titleStyle>
    <p:bodyStyle>
      <a:lvl1pPr marL="285750" indent="-285750" algn="l" rtl="0" eaLnBrk="0" fontAlgn="base" hangingPunct="0">
        <a:spcBef>
          <a:spcPct val="20000"/>
        </a:spcBef>
        <a:spcAft>
          <a:spcPct val="0"/>
        </a:spcAft>
        <a:buClr>
          <a:srgbClr val="0C2D83"/>
        </a:buClr>
        <a:buSzPct val="80000"/>
        <a:buFont typeface="Wingdings" pitchFamily="2" charset="2"/>
        <a:buChar char="n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8975" indent="-282575" algn="l" rtl="0" eaLnBrk="0" fontAlgn="base" hangingPunct="0">
        <a:spcBef>
          <a:spcPct val="20000"/>
        </a:spcBef>
        <a:spcAft>
          <a:spcPct val="0"/>
        </a:spcAft>
        <a:buClr>
          <a:srgbClr val="0C2D83"/>
        </a:buClr>
        <a:buSzPct val="80000"/>
        <a:buFont typeface="Wingdings" pitchFamily="2" charset="2"/>
        <a:buChar char="n"/>
        <a:defRPr sz="2000" b="1">
          <a:solidFill>
            <a:schemeClr val="tx1"/>
          </a:solidFill>
          <a:latin typeface="+mn-lt"/>
        </a:defRPr>
      </a:lvl2pPr>
      <a:lvl3pPr marL="1027113" indent="-223838" algn="l" rtl="0" eaLnBrk="0" fontAlgn="base" hangingPunct="0">
        <a:spcBef>
          <a:spcPct val="20000"/>
        </a:spcBef>
        <a:spcAft>
          <a:spcPct val="0"/>
        </a:spcAft>
        <a:buClr>
          <a:srgbClr val="0C2D83"/>
        </a:buClr>
        <a:buSzPct val="80000"/>
        <a:buFont typeface="Wingdings" pitchFamily="2" charset="2"/>
        <a:buChar char="n"/>
        <a:defRPr sz="18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760" y="1463040"/>
            <a:ext cx="8412480" cy="49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82880"/>
            <a:ext cx="7040880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121348" name="Line 4"/>
          <p:cNvSpPr>
            <a:spLocks noChangeShapeType="1"/>
          </p:cNvSpPr>
          <p:nvPr/>
        </p:nvSpPr>
        <p:spPr bwMode="auto">
          <a:xfrm>
            <a:off x="382588" y="64516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8121349" name="Line 5"/>
          <p:cNvSpPr>
            <a:spLocks noChangeShapeType="1"/>
          </p:cNvSpPr>
          <p:nvPr/>
        </p:nvSpPr>
        <p:spPr bwMode="auto">
          <a:xfrm>
            <a:off x="384175" y="141605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8121351" name="Text Box 7"/>
          <p:cNvSpPr txBox="1">
            <a:spLocks noChangeArrowheads="1"/>
          </p:cNvSpPr>
          <p:nvPr/>
        </p:nvSpPr>
        <p:spPr bwMode="auto">
          <a:xfrm>
            <a:off x="1296988" y="6521455"/>
            <a:ext cx="6553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 i="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I n t e g r i t y  -  S e r v i c e  -  E x c e l l e n c e</a:t>
            </a: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551333" y="6521450"/>
            <a:ext cx="592667" cy="33655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7580031-58D8-4E1D-BF97-18519902E6F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050" name="Picture 2" descr="C:\Users\Ashley.Murphy\Desktop\USAFA%20Logo%20v%203%20line%20CMY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9" y="76200"/>
            <a:ext cx="1065031" cy="121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3275" y="152400"/>
            <a:ext cx="981865" cy="1199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1216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914" r:id="rId2"/>
  </p:sldLayoutIdLst>
  <p:transition xmlns:p14="http://schemas.microsoft.com/office/powerpoint/2010/main" spd="med"/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Trebuchet MS" panose="020B0603020202020204" pitchFamily="34" charset="0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9pPr>
    </p:titleStyle>
    <p:bodyStyle>
      <a:lvl1pPr marL="285750" indent="-285750" algn="l" rtl="0" eaLnBrk="1" fontAlgn="base" hangingPunct="1">
        <a:spcBef>
          <a:spcPct val="20000"/>
        </a:spcBef>
        <a:spcAft>
          <a:spcPct val="0"/>
        </a:spcAft>
        <a:buClr>
          <a:srgbClr val="0C2D83"/>
        </a:buClr>
        <a:buSzPct val="80000"/>
        <a:buFont typeface="Wingdings" pitchFamily="2" charset="2"/>
        <a:buChar char="n"/>
        <a:defRPr sz="2400" b="1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8975" indent="-282575" algn="l" rtl="0" eaLnBrk="1" fontAlgn="base" hangingPunct="1">
        <a:spcBef>
          <a:spcPct val="20000"/>
        </a:spcBef>
        <a:spcAft>
          <a:spcPct val="0"/>
        </a:spcAft>
        <a:buClr>
          <a:srgbClr val="0C2D83"/>
        </a:buClr>
        <a:buSzPct val="80000"/>
        <a:buFont typeface="Wingdings" pitchFamily="2" charset="2"/>
        <a:buChar char="n"/>
        <a:defRPr sz="2000" b="1">
          <a:solidFill>
            <a:schemeClr val="tx1"/>
          </a:solidFill>
          <a:latin typeface="Trebuchet MS" panose="020B0603020202020204" pitchFamily="34" charset="0"/>
        </a:defRPr>
      </a:lvl2pPr>
      <a:lvl3pPr marL="1027113" indent="-223838" algn="l" rtl="0" eaLnBrk="1" fontAlgn="base" hangingPunct="1">
        <a:spcBef>
          <a:spcPct val="20000"/>
        </a:spcBef>
        <a:spcAft>
          <a:spcPct val="0"/>
        </a:spcAft>
        <a:buClr>
          <a:srgbClr val="0C2D83"/>
        </a:buClr>
        <a:buSzPct val="80000"/>
        <a:buFont typeface="Wingdings" pitchFamily="2" charset="2"/>
        <a:buChar char="n"/>
        <a:defRPr sz="1800" b="1">
          <a:solidFill>
            <a:schemeClr val="tx1"/>
          </a:solidFill>
          <a:latin typeface="Trebuchet MS" panose="020B0603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1600" b="1">
          <a:solidFill>
            <a:schemeClr val="tx1"/>
          </a:solidFill>
          <a:latin typeface="Trebuchet MS" panose="020B0603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760" y="1463040"/>
            <a:ext cx="8412480" cy="49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82880"/>
            <a:ext cx="7040880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121348" name="Line 4"/>
          <p:cNvSpPr>
            <a:spLocks noChangeShapeType="1"/>
          </p:cNvSpPr>
          <p:nvPr/>
        </p:nvSpPr>
        <p:spPr bwMode="auto">
          <a:xfrm>
            <a:off x="382588" y="64516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8121349" name="Line 5"/>
          <p:cNvSpPr>
            <a:spLocks noChangeShapeType="1"/>
          </p:cNvSpPr>
          <p:nvPr/>
        </p:nvSpPr>
        <p:spPr bwMode="auto">
          <a:xfrm>
            <a:off x="384175" y="141605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8121351" name="Text Box 7"/>
          <p:cNvSpPr txBox="1">
            <a:spLocks noChangeArrowheads="1"/>
          </p:cNvSpPr>
          <p:nvPr/>
        </p:nvSpPr>
        <p:spPr bwMode="auto">
          <a:xfrm>
            <a:off x="1296988" y="6521455"/>
            <a:ext cx="6553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 i="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I n t e g r i t y  -  S e r v i c e  -  E x c e l l e n c e</a:t>
            </a: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551333" y="6521450"/>
            <a:ext cx="592667" cy="33655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7580031-58D8-4E1D-BF97-18519902E6F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2" descr="C:\Users\Ashley.Murphy\Desktop\USAFA%20Logo%20v%203%20line%20CMYK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79946"/>
            <a:ext cx="1065031" cy="121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369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939" r:id="rId2"/>
    <p:sldLayoutId id="2147483940" r:id="rId3"/>
    <p:sldLayoutId id="2147483961" r:id="rId4"/>
    <p:sldLayoutId id="2147483984" r:id="rId5"/>
    <p:sldLayoutId id="2147483985" r:id="rId6"/>
  </p:sldLayoutIdLst>
  <p:transition xmlns:p14="http://schemas.microsoft.com/office/powerpoint/2010/main" spd="med"/>
  <p:txStyles>
    <p:titleStyle>
      <a:lvl1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Trebuchet MS" panose="020B0603020202020204" pitchFamily="34" charset="0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9pPr>
    </p:titleStyle>
    <p:bodyStyle>
      <a:lvl1pPr marL="285750" indent="-285750" algn="l" rtl="0" eaLnBrk="1" fontAlgn="base" hangingPunct="1">
        <a:spcBef>
          <a:spcPct val="20000"/>
        </a:spcBef>
        <a:spcAft>
          <a:spcPct val="0"/>
        </a:spcAft>
        <a:buClr>
          <a:srgbClr val="0C2D83"/>
        </a:buClr>
        <a:buSzPct val="80000"/>
        <a:buFont typeface="Wingdings" pitchFamily="2" charset="2"/>
        <a:buChar char="n"/>
        <a:defRPr sz="2400" b="1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8975" indent="-282575" algn="l" rtl="0" eaLnBrk="1" fontAlgn="base" hangingPunct="1">
        <a:spcBef>
          <a:spcPct val="20000"/>
        </a:spcBef>
        <a:spcAft>
          <a:spcPct val="0"/>
        </a:spcAft>
        <a:buClr>
          <a:srgbClr val="0C2D83"/>
        </a:buClr>
        <a:buSzPct val="80000"/>
        <a:buFont typeface="Wingdings" pitchFamily="2" charset="2"/>
        <a:buChar char="n"/>
        <a:defRPr sz="2000" b="1">
          <a:solidFill>
            <a:schemeClr val="tx1"/>
          </a:solidFill>
          <a:latin typeface="Trebuchet MS" panose="020B0603020202020204" pitchFamily="34" charset="0"/>
        </a:defRPr>
      </a:lvl2pPr>
      <a:lvl3pPr marL="1027113" indent="-223838" algn="l" rtl="0" eaLnBrk="1" fontAlgn="base" hangingPunct="1">
        <a:spcBef>
          <a:spcPct val="20000"/>
        </a:spcBef>
        <a:spcAft>
          <a:spcPct val="0"/>
        </a:spcAft>
        <a:buClr>
          <a:srgbClr val="0C2D83"/>
        </a:buClr>
        <a:buSzPct val="80000"/>
        <a:buFont typeface="Wingdings" pitchFamily="2" charset="2"/>
        <a:buChar char="n"/>
        <a:defRPr sz="1800" b="1">
          <a:solidFill>
            <a:schemeClr val="tx1"/>
          </a:solidFill>
          <a:latin typeface="Trebuchet MS" panose="020B0603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1600" b="1">
          <a:solidFill>
            <a:schemeClr val="tx1"/>
          </a:solidFill>
          <a:latin typeface="Trebuchet MS" panose="020B0603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760" y="1463040"/>
            <a:ext cx="8412480" cy="49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82880"/>
            <a:ext cx="7040880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121348" name="Line 4"/>
          <p:cNvSpPr>
            <a:spLocks noChangeShapeType="1"/>
          </p:cNvSpPr>
          <p:nvPr/>
        </p:nvSpPr>
        <p:spPr bwMode="auto">
          <a:xfrm>
            <a:off x="382588" y="64516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121349" name="Line 5"/>
          <p:cNvSpPr>
            <a:spLocks noChangeShapeType="1"/>
          </p:cNvSpPr>
          <p:nvPr/>
        </p:nvSpPr>
        <p:spPr bwMode="auto">
          <a:xfrm>
            <a:off x="384175" y="141605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121351" name="Text Box 7"/>
          <p:cNvSpPr txBox="1">
            <a:spLocks noChangeArrowheads="1"/>
          </p:cNvSpPr>
          <p:nvPr/>
        </p:nvSpPr>
        <p:spPr bwMode="auto">
          <a:xfrm>
            <a:off x="1296988" y="6521455"/>
            <a:ext cx="6553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 i="1" dirty="0">
                <a:solidFill>
                  <a:srgbClr val="FFFFFF">
                    <a:lumMod val="65000"/>
                  </a:srgbClr>
                </a:solidFill>
                <a:latin typeface="Trebuchet MS" panose="020B0603020202020204" pitchFamily="34" charset="0"/>
              </a:rPr>
              <a:t>I n t e g r i t y  -  S e r v i c e  -  E x c e l l e n c e</a:t>
            </a: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551333" y="6521450"/>
            <a:ext cx="592667" cy="33655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7580031-58D8-4E1D-BF97-18519902E6F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2" descr="C:\Users\Ashley.Murphy\Desktop\USAFA%20Logo%20v%203%20line%20CMY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79946"/>
            <a:ext cx="1065031" cy="121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61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6" r:id="rId2"/>
    <p:sldLayoutId id="2147483983" r:id="rId3"/>
  </p:sldLayoutIdLst>
  <p:transition xmlns:p14="http://schemas.microsoft.com/office/powerpoint/2010/main" spd="med"/>
  <p:txStyles>
    <p:titleStyle>
      <a:lvl1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Trebuchet MS" panose="020B0603020202020204" pitchFamily="34" charset="0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9pPr>
    </p:titleStyle>
    <p:bodyStyle>
      <a:lvl1pPr marL="285750" indent="-285750" algn="l" rtl="0" eaLnBrk="1" fontAlgn="base" hangingPunct="1">
        <a:spcBef>
          <a:spcPct val="20000"/>
        </a:spcBef>
        <a:spcAft>
          <a:spcPct val="0"/>
        </a:spcAft>
        <a:buClr>
          <a:srgbClr val="0C2D83"/>
        </a:buClr>
        <a:buSzPct val="80000"/>
        <a:buFont typeface="Wingdings" pitchFamily="2" charset="2"/>
        <a:buChar char="n"/>
        <a:defRPr sz="2400" b="1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8975" indent="-282575" algn="l" rtl="0" eaLnBrk="1" fontAlgn="base" hangingPunct="1">
        <a:spcBef>
          <a:spcPct val="20000"/>
        </a:spcBef>
        <a:spcAft>
          <a:spcPct val="0"/>
        </a:spcAft>
        <a:buClr>
          <a:srgbClr val="0C2D83"/>
        </a:buClr>
        <a:buSzPct val="80000"/>
        <a:buFont typeface="Wingdings" pitchFamily="2" charset="2"/>
        <a:buChar char="n"/>
        <a:defRPr sz="2000" b="1">
          <a:solidFill>
            <a:schemeClr val="tx1"/>
          </a:solidFill>
          <a:latin typeface="Trebuchet MS" panose="020B0603020202020204" pitchFamily="34" charset="0"/>
        </a:defRPr>
      </a:lvl2pPr>
      <a:lvl3pPr marL="1027113" indent="-223838" algn="l" rtl="0" eaLnBrk="1" fontAlgn="base" hangingPunct="1">
        <a:spcBef>
          <a:spcPct val="20000"/>
        </a:spcBef>
        <a:spcAft>
          <a:spcPct val="0"/>
        </a:spcAft>
        <a:buClr>
          <a:srgbClr val="0C2D83"/>
        </a:buClr>
        <a:buSzPct val="80000"/>
        <a:buFont typeface="Wingdings" pitchFamily="2" charset="2"/>
        <a:buChar char="n"/>
        <a:defRPr sz="1800" b="1">
          <a:solidFill>
            <a:schemeClr val="tx1"/>
          </a:solidFill>
          <a:latin typeface="Trebuchet MS" panose="020B0603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1600" b="1">
          <a:solidFill>
            <a:schemeClr val="tx1"/>
          </a:solidFill>
          <a:latin typeface="Trebuchet MS" panose="020B0603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4"/>
          <p:cNvSpPr>
            <a:spLocks noChangeShapeType="1"/>
          </p:cNvSpPr>
          <p:nvPr/>
        </p:nvSpPr>
        <p:spPr bwMode="auto">
          <a:xfrm>
            <a:off x="381000" y="64516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4061081" y="5110155"/>
            <a:ext cx="4701919" cy="1122226"/>
          </a:xfrm>
        </p:spPr>
        <p:txBody>
          <a:bodyPr anchor="ctr"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pPr>
              <a:defRPr/>
            </a:pPr>
            <a:r>
              <a:rPr lang="en-US" sz="2000" dirty="0" smtClean="0"/>
              <a:t>Ms. Lisa </a:t>
            </a:r>
            <a:r>
              <a:rPr lang="en-US" sz="2000" dirty="0"/>
              <a:t>N</a:t>
            </a:r>
            <a:r>
              <a:rPr lang="en-US" sz="2000" dirty="0" smtClean="0"/>
              <a:t>eener, USAFA/CM</a:t>
            </a:r>
          </a:p>
          <a:p>
            <a:pPr>
              <a:defRPr/>
            </a:pPr>
            <a:r>
              <a:rPr lang="en-US" sz="2000" dirty="0" smtClean="0"/>
              <a:t>20 Oct 2020</a:t>
            </a:r>
            <a:endParaRPr lang="en-US" sz="2000" dirty="0"/>
          </a:p>
        </p:txBody>
      </p:sp>
      <p:sp>
        <p:nvSpPr>
          <p:cNvPr id="8" name="Rectangle 13"/>
          <p:cNvSpPr txBox="1">
            <a:spLocks noChangeArrowheads="1"/>
          </p:cNvSpPr>
          <p:nvPr/>
        </p:nvSpPr>
        <p:spPr bwMode="auto">
          <a:xfrm>
            <a:off x="3560324" y="1454332"/>
            <a:ext cx="5151688" cy="3535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C2D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New Visitor Center Exhibit Working Group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636077" y="20485"/>
            <a:ext cx="388960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008000"/>
                </a:solidFill>
                <a:latin typeface="Calibri"/>
              </a:rPr>
              <a:t>UNCLASSIFIED//FOR OFFICIAL USE ONLY</a:t>
            </a:r>
          </a:p>
        </p:txBody>
      </p:sp>
      <p:pic>
        <p:nvPicPr>
          <p:cNvPr id="10" name="Picture 2" descr="https://sharepoint.usafa.edu/hq/CM/Shared%20Documents/Logo/USAFA%20Logo%20v%203%20line%20CMY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12" y="2281515"/>
            <a:ext cx="2973096" cy="338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133453"/>
      </p:ext>
    </p:extLst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66" y="1488931"/>
            <a:ext cx="8120202" cy="4836549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3290788" y="603294"/>
            <a:ext cx="5516880" cy="73152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latin typeface="+mn-lt"/>
              </a:rPr>
              <a:t>Heritage</a:t>
            </a:r>
            <a:endParaRPr lang="en-US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0618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86" y="1446102"/>
            <a:ext cx="7213003" cy="4924596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3289737" y="529722"/>
            <a:ext cx="5516880" cy="73152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latin typeface="+mn-lt"/>
              </a:rPr>
              <a:t>Academics</a:t>
            </a:r>
            <a:endParaRPr lang="en-US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90469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36" y="1545021"/>
            <a:ext cx="8240713" cy="4771696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3310758" y="571763"/>
            <a:ext cx="5516880" cy="73152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latin typeface="+mn-lt"/>
              </a:rPr>
              <a:t>To The Stars Exhibit</a:t>
            </a:r>
            <a:endParaRPr lang="en-US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55132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01" y="1576552"/>
            <a:ext cx="7268611" cy="4687202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3300248" y="529722"/>
            <a:ext cx="5516880" cy="73152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latin typeface="+mn-lt"/>
              </a:rPr>
              <a:t>To The Stars Exhibit</a:t>
            </a:r>
            <a:endParaRPr lang="en-US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6526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3258206" y="540232"/>
            <a:ext cx="5516880" cy="73152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latin typeface="+mn-lt"/>
              </a:rPr>
              <a:t>Next Steps</a:t>
            </a:r>
            <a:endParaRPr lang="en-US" kern="0" dirty="0">
              <a:latin typeface="+mn-lt"/>
            </a:endParaRPr>
          </a:p>
        </p:txBody>
      </p:sp>
      <p:sp>
        <p:nvSpPr>
          <p:cNvPr id="3" name="Subtitle 1"/>
          <p:cNvSpPr txBox="1">
            <a:spLocks/>
          </p:cNvSpPr>
          <p:nvPr/>
        </p:nvSpPr>
        <p:spPr>
          <a:xfrm>
            <a:off x="436179" y="1502183"/>
            <a:ext cx="8412480" cy="4937760"/>
          </a:xfrm>
          <a:prstGeom prst="rect">
            <a:avLst/>
          </a:prstGeom>
        </p:spPr>
        <p:txBody>
          <a:bodyPr/>
          <a:lstStyle>
            <a:lvl1pPr marL="2857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defRPr sz="2400" b="1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88975" indent="-2825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02711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C2D83"/>
              </a:buClr>
              <a:buSzPct val="80000"/>
              <a:buFont typeface="Wingdings" pitchFamily="2" charset="2"/>
              <a:buChar char="n"/>
              <a:defRPr sz="18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16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Exhibit selection</a:t>
            </a:r>
          </a:p>
          <a:p>
            <a:r>
              <a:rPr lang="en-US" kern="0" dirty="0" smtClean="0"/>
              <a:t>Design Development </a:t>
            </a:r>
          </a:p>
          <a:p>
            <a:r>
              <a:rPr lang="en-US" kern="0" dirty="0" smtClean="0"/>
              <a:t>Content creation </a:t>
            </a:r>
          </a:p>
          <a:p>
            <a:r>
              <a:rPr lang="en-US" kern="0" dirty="0" smtClean="0"/>
              <a:t>Estimated ground breaking ‘21</a:t>
            </a:r>
          </a:p>
          <a:p>
            <a:r>
              <a:rPr lang="en-US" kern="0" dirty="0" smtClean="0"/>
              <a:t>Completion NLT Dec 2023</a:t>
            </a:r>
          </a:p>
          <a:p>
            <a:pPr marL="0" indent="0">
              <a:buNone/>
            </a:pPr>
            <a:endParaRPr lang="en-US" sz="2200" kern="0" dirty="0" smtClean="0"/>
          </a:p>
          <a:p>
            <a:endParaRPr lang="en-US" sz="2200" kern="0" dirty="0" smtClean="0"/>
          </a:p>
          <a:p>
            <a:pPr marL="0" indent="0">
              <a:lnSpc>
                <a:spcPct val="150000"/>
              </a:lnSpc>
              <a:buFont typeface="Wingdings" pitchFamily="2" charset="2"/>
              <a:buNone/>
            </a:pPr>
            <a:r>
              <a:rPr lang="en-US" sz="2200" kern="0" dirty="0" smtClean="0"/>
              <a:t>	</a:t>
            </a:r>
            <a:endParaRPr lang="en-US" sz="2200" kern="0" dirty="0"/>
          </a:p>
        </p:txBody>
      </p:sp>
    </p:spTree>
    <p:extLst>
      <p:ext uri="{BB962C8B-B14F-4D97-AF65-F5344CB8AC3E}">
        <p14:creationId xmlns:p14="http://schemas.microsoft.com/office/powerpoint/2010/main" val="3936414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28271" y="3048000"/>
            <a:ext cx="47051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rgbClr val="002060"/>
                </a:solidFill>
              </a:rPr>
              <a:t>Discussion</a:t>
            </a:r>
            <a:endParaRPr lang="en-US" sz="6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284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1"/>
          <p:cNvSpPr txBox="1">
            <a:spLocks/>
          </p:cNvSpPr>
          <p:nvPr/>
        </p:nvSpPr>
        <p:spPr>
          <a:xfrm>
            <a:off x="8551333" y="6521450"/>
            <a:ext cx="592667" cy="3365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D7580031-58D8-4E1D-BF97-18519902E6F9}" type="slidenum">
              <a:rPr lang="en-US" smtClean="0"/>
              <a:pPr algn="ctr">
                <a:defRPr/>
              </a:pPr>
              <a:t>16</a:t>
            </a:fld>
            <a:endParaRPr lang="en-US" dirty="0"/>
          </a:p>
        </p:txBody>
      </p:sp>
      <p:pic>
        <p:nvPicPr>
          <p:cNvPr id="6" name="Picture 2" descr="C:\Users\Ashley.Murphy\Desktop\USAFA%20Logo%202%20Line%20CMY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13" y="3004688"/>
            <a:ext cx="6815137" cy="145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784057"/>
      </p:ext>
    </p:extLst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9400" y="3048000"/>
            <a:ext cx="32447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rgbClr val="002060"/>
                </a:solidFill>
              </a:rPr>
              <a:t>Backup</a:t>
            </a:r>
            <a:endParaRPr lang="en-US" sz="6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806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47" y="1499264"/>
            <a:ext cx="6224116" cy="480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28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35186" y="1583690"/>
            <a:ext cx="8412480" cy="4937760"/>
          </a:xfrm>
        </p:spPr>
        <p:txBody>
          <a:bodyPr/>
          <a:lstStyle/>
          <a:p>
            <a:pPr lvl="0" eaLnBrk="1" hangingPunct="1"/>
            <a:r>
              <a:rPr lang="en-US" dirty="0" smtClean="0"/>
              <a:t>Background</a:t>
            </a:r>
          </a:p>
          <a:p>
            <a:pPr lvl="0" eaLnBrk="1" hangingPunct="1"/>
            <a:r>
              <a:rPr lang="en-US" dirty="0" smtClean="0"/>
              <a:t>Design Concept</a:t>
            </a:r>
          </a:p>
          <a:p>
            <a:pPr lvl="0" eaLnBrk="1" hangingPunct="1"/>
            <a:r>
              <a:rPr lang="en-US" dirty="0" smtClean="0"/>
              <a:t>Next steps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200" dirty="0"/>
              <a:t>	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02676" y="256453"/>
            <a:ext cx="7040880" cy="109728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Agenda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21"/>
          <p:cNvSpPr txBox="1">
            <a:spLocks/>
          </p:cNvSpPr>
          <p:nvPr/>
        </p:nvSpPr>
        <p:spPr>
          <a:xfrm>
            <a:off x="8551333" y="6521450"/>
            <a:ext cx="592667" cy="3365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D7580031-58D8-4E1D-BF97-18519902E6F9}" type="slidenum">
              <a:rPr lang="en-US" smtClean="0"/>
              <a:pPr algn="ctr"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026075"/>
      </p:ext>
    </p:extLst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839200" y="6553200"/>
            <a:ext cx="304800" cy="304800"/>
          </a:xfrm>
          <a:noFill/>
        </p:spPr>
        <p:txBody>
          <a:bodyPr/>
          <a:lstStyle/>
          <a:p>
            <a:fld id="{DBA7957B-B5B9-4EEF-8BCE-61322932C99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505" y="467710"/>
            <a:ext cx="7745412" cy="914400"/>
          </a:xfrm>
        </p:spPr>
        <p:txBody>
          <a:bodyPr/>
          <a:lstStyle/>
          <a:p>
            <a:pPr eaLnBrk="1" hangingPunct="1"/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9393" y="1430720"/>
            <a:ext cx="8365524" cy="5171090"/>
          </a:xfrm>
        </p:spPr>
        <p:txBody>
          <a:bodyPr/>
          <a:lstStyle/>
          <a:p>
            <a:pPr eaLnBrk="1" hangingPunct="1"/>
            <a:r>
              <a:rPr lang="en-US" dirty="0" smtClean="0"/>
              <a:t>Current Visitor Center built in 1980s</a:t>
            </a:r>
          </a:p>
          <a:p>
            <a:pPr lvl="1"/>
            <a:r>
              <a:rPr lang="en-US" sz="2000" b="1" dirty="0" smtClean="0"/>
              <a:t>Facility and exhibits outdated</a:t>
            </a:r>
          </a:p>
          <a:p>
            <a:pPr lvl="1"/>
            <a:r>
              <a:rPr lang="en-US" sz="2000" b="1" dirty="0" smtClean="0"/>
              <a:t>Low visitation since 9/11 due to perception of closed campus</a:t>
            </a:r>
          </a:p>
          <a:p>
            <a:r>
              <a:rPr lang="en-US" b="1" dirty="0" smtClean="0"/>
              <a:t>New Visitor Center - Gateway to Colorado Springs as part of City of Champions Initiative</a:t>
            </a:r>
          </a:p>
          <a:p>
            <a:pPr lvl="1"/>
            <a:r>
              <a:rPr lang="en-US" sz="2000" b="1" dirty="0" smtClean="0"/>
              <a:t>EUL 50 year lease of 57 acres for private development</a:t>
            </a:r>
          </a:p>
          <a:p>
            <a:pPr lvl="1"/>
            <a:r>
              <a:rPr lang="en-US" sz="2000" b="1" dirty="0" smtClean="0"/>
              <a:t>Includes construction of new Visitor Center building</a:t>
            </a:r>
          </a:p>
          <a:p>
            <a:pPr lvl="2"/>
            <a:r>
              <a:rPr lang="en-US" b="1" dirty="0" smtClean="0"/>
              <a:t>Outside gate in order to remain open in high security conditions</a:t>
            </a:r>
          </a:p>
          <a:p>
            <a:r>
              <a:rPr lang="en-US" dirty="0" smtClean="0"/>
              <a:t>Experience to incorporate USAFA Story, Air and Space Forces, and CO Visitor Welcome Center </a:t>
            </a:r>
          </a:p>
          <a:p>
            <a:pPr lvl="1"/>
            <a:r>
              <a:rPr lang="en-US" sz="2000" b="1" dirty="0" smtClean="0"/>
              <a:t>Revamp story told to the public in a holistic manner</a:t>
            </a:r>
          </a:p>
          <a:p>
            <a:pPr lvl="1"/>
            <a:r>
              <a:rPr lang="en-US" sz="2000" b="1" dirty="0" smtClean="0"/>
              <a:t>Increase visitation to USAFA and Pikes Peak Region</a:t>
            </a:r>
          </a:p>
        </p:txBody>
      </p:sp>
    </p:spTree>
    <p:extLst>
      <p:ext uri="{BB962C8B-B14F-4D97-AF65-F5344CB8AC3E}">
        <p14:creationId xmlns:p14="http://schemas.microsoft.com/office/powerpoint/2010/main" val="40514993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06786" y="305435"/>
            <a:ext cx="7040880" cy="109728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ME/HQ Requirements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21"/>
          <p:cNvSpPr txBox="1">
            <a:spLocks/>
          </p:cNvSpPr>
          <p:nvPr/>
        </p:nvSpPr>
        <p:spPr>
          <a:xfrm>
            <a:off x="8551333" y="6521450"/>
            <a:ext cx="592667" cy="3365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D7580031-58D8-4E1D-BF97-18519902E6F9}" type="slidenum">
              <a:rPr lang="en-US" smtClean="0"/>
              <a:pPr algn="ctr">
                <a:defRPr/>
              </a:pPr>
              <a:t>4</a:t>
            </a:fld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636077" y="20485"/>
            <a:ext cx="388960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008000"/>
                </a:solidFill>
                <a:latin typeface="Calibri"/>
              </a:rPr>
              <a:t>UNCLASSIFIED//FOR OFFICIAL USE ONLY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CM – </a:t>
            </a:r>
            <a:r>
              <a:rPr lang="en-US" dirty="0" err="1" smtClean="0"/>
              <a:t>Finishings</a:t>
            </a:r>
            <a:r>
              <a:rPr lang="en-US" dirty="0" smtClean="0"/>
              <a:t>, Furnishings, Equipment (‘22 budget)</a:t>
            </a:r>
          </a:p>
          <a:p>
            <a:r>
              <a:rPr lang="en-US" dirty="0" smtClean="0"/>
              <a:t>CM - Exhibits selected to tell USAFA Story &amp; Visitor Experience (~$8M donor/corporate funding)</a:t>
            </a:r>
          </a:p>
          <a:p>
            <a:r>
              <a:rPr lang="en-US" dirty="0" smtClean="0"/>
              <a:t>CE – Environmental</a:t>
            </a:r>
          </a:p>
          <a:p>
            <a:r>
              <a:rPr lang="en-US" dirty="0" smtClean="0"/>
              <a:t>AD – Retail</a:t>
            </a:r>
          </a:p>
          <a:p>
            <a:pPr lvl="1"/>
            <a:r>
              <a:rPr lang="en-US" dirty="0" smtClean="0"/>
              <a:t>Fanatics and Nike contracts</a:t>
            </a:r>
          </a:p>
          <a:p>
            <a:pPr lvl="1"/>
            <a:r>
              <a:rPr lang="en-US" dirty="0" smtClean="0"/>
              <a:t>Office access </a:t>
            </a:r>
          </a:p>
          <a:p>
            <a:pPr lvl="1"/>
            <a:r>
              <a:rPr lang="en-US" dirty="0" smtClean="0"/>
              <a:t>Loading dock</a:t>
            </a:r>
          </a:p>
          <a:p>
            <a:r>
              <a:rPr lang="en-US" dirty="0" smtClean="0"/>
              <a:t>A4 – Infrastructure</a:t>
            </a:r>
          </a:p>
          <a:p>
            <a:pPr lvl="1"/>
            <a:r>
              <a:rPr lang="en-US" dirty="0" smtClean="0"/>
              <a:t>Contracting (submit Oct ‘20)</a:t>
            </a:r>
          </a:p>
          <a:p>
            <a:pPr lvl="1"/>
            <a:r>
              <a:rPr lang="en-US" dirty="0" smtClean="0"/>
              <a:t>Power/cooling/heating/</a:t>
            </a:r>
            <a:r>
              <a:rPr lang="en-US" dirty="0" err="1" smtClean="0"/>
              <a:t>mech</a:t>
            </a:r>
            <a:r>
              <a:rPr lang="en-US" dirty="0" smtClean="0"/>
              <a:t> room/lighting</a:t>
            </a:r>
          </a:p>
          <a:p>
            <a:pPr lvl="1"/>
            <a:r>
              <a:rPr lang="en-US" dirty="0" smtClean="0"/>
              <a:t>Data/IT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59192952"/>
      </p:ext>
    </p:extLst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1466" y="1576416"/>
            <a:ext cx="7332427" cy="47431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23"/>
          </a:p>
        </p:txBody>
      </p:sp>
      <p:sp>
        <p:nvSpPr>
          <p:cNvPr id="3" name="Title 2"/>
          <p:cNvSpPr txBox="1">
            <a:spLocks/>
          </p:cNvSpPr>
          <p:nvPr/>
        </p:nvSpPr>
        <p:spPr>
          <a:xfrm>
            <a:off x="3258206" y="519211"/>
            <a:ext cx="5516880" cy="73152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latin typeface="+mn-lt"/>
              </a:rPr>
              <a:t>Design Overview</a:t>
            </a:r>
            <a:endParaRPr lang="en-US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6778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65738" y="287984"/>
            <a:ext cx="7040880" cy="1097280"/>
          </a:xfrm>
        </p:spPr>
        <p:txBody>
          <a:bodyPr/>
          <a:lstStyle/>
          <a:p>
            <a:r>
              <a:rPr lang="en-US" dirty="0" smtClean="0"/>
              <a:t>Overall </a:t>
            </a:r>
            <a:r>
              <a:rPr lang="en-US" dirty="0" err="1" smtClean="0"/>
              <a:t>Blockout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" t="18164" r="3110" b="6509"/>
          <a:stretch/>
        </p:blipFill>
        <p:spPr>
          <a:xfrm>
            <a:off x="145478" y="1797269"/>
            <a:ext cx="8839898" cy="410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816496"/>
      </p:ext>
    </p:extLst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9" t="13202" r="7471" b="8857"/>
          <a:stretch/>
        </p:blipFill>
        <p:spPr>
          <a:xfrm>
            <a:off x="588577" y="1671144"/>
            <a:ext cx="8174184" cy="4572001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3245881" y="540231"/>
            <a:ext cx="5516880" cy="73152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latin typeface="+mn-lt"/>
              </a:rPr>
              <a:t>First Floor</a:t>
            </a:r>
            <a:endParaRPr lang="en-US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4292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46" y="1546215"/>
            <a:ext cx="7705154" cy="4731689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3342289" y="529721"/>
            <a:ext cx="5516880" cy="73152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latin typeface="+mn-lt"/>
              </a:rPr>
              <a:t>Athletics </a:t>
            </a:r>
            <a:endParaRPr lang="en-US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7474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70" y="1579172"/>
            <a:ext cx="7685661" cy="4712905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1912883" y="561253"/>
            <a:ext cx="6925266" cy="73152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C2D83"/>
                </a:solidFill>
                <a:latin typeface="Arial" charset="0"/>
              </a:defRPr>
            </a:lvl9pPr>
          </a:lstStyle>
          <a:p>
            <a:r>
              <a:rPr lang="en-US" sz="3200" kern="0" dirty="0" smtClean="0">
                <a:latin typeface="+mn-lt"/>
              </a:rPr>
              <a:t>Recruitment, Training, Cadet Life</a:t>
            </a:r>
            <a:endParaRPr lang="en-US" sz="3200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7215038"/>
      </p:ext>
    </p:extLst>
  </p:cSld>
  <p:clrMapOvr>
    <a:masterClrMapping/>
  </p:clrMapOvr>
</p:sld>
</file>

<file path=ppt/theme/theme1.xml><?xml version="1.0" encoding="utf-8"?>
<a:theme xmlns:a="http://schemas.openxmlformats.org/drawingml/2006/main" name="4_USAFA Standard">
  <a:themeElements>
    <a:clrScheme name="4_USAFA Standar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USAFA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C2D83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C2D83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4_USAFA Standar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USAFA Standard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USAFA Standard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USAFA Standard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USAFA Standar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USAFA Standar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USAFA Standar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USAFA Standard 8">
        <a:dk1>
          <a:srgbClr val="0C2D83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9256F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USAFA Standard">
  <a:themeElements>
    <a:clrScheme name="4_USAFA Standar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USAFA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C2D83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C2D83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4_USAFA Standar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USAFA Standard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USAFA Standard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USAFA Standard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USAFA Standar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USAFA Standar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USAFA Standar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USAFA Standard 8">
        <a:dk1>
          <a:srgbClr val="0C2D83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9256F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USAFA Standard">
  <a:themeElements>
    <a:clrScheme name="4_USAFA Standar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USAFA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C2D83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C2D83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4_USAFA Standar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USAFA Standard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USAFA Standard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USAFA Standard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USAFA Standar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USAFA Standar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USAFA Standar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USAFA Standard 8">
        <a:dk1>
          <a:srgbClr val="0C2D83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9256F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USAFA Standard">
  <a:themeElements>
    <a:clrScheme name="4_USAFA Standar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USAFA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C2D83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C2D83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4_USAFA Standar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USAFA Standard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USAFA Standard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USAFA Standard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USAFA Standar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USAFA Standar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USAFA Standar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USAFA Standard 8">
        <a:dk1>
          <a:srgbClr val="0C2D83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9256F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USAFA Standard">
  <a:themeElements>
    <a:clrScheme name="4_USAFA Standar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USAFA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C2D83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C2D83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4_USAFA Standar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USAFA Standard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USAFA Standard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USAFA Standard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USAFA Standar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USAFA Standar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USAFA Standar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USAFA Standard 8">
        <a:dk1>
          <a:srgbClr val="0C2D83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9256F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9_USAFA Standard">
  <a:themeElements>
    <a:clrScheme name="4_USAFA Standar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USAFA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C2D83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C2D83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4_USAFA Standar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USAFA Standard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USAFA Standard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USAFA Standard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USAFA Standar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USAFA Standar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USAFA Standar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USAFA Standard 8">
        <a:dk1>
          <a:srgbClr val="0C2D83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9256F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0_USAFA Standard">
  <a:themeElements>
    <a:clrScheme name="4_USAFA Standar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USAFA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C2D83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C2D83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4_USAFA Standar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USAFA Standard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USAFA Standard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USAFA Standard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USAFA Standar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USAFA Standar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USAFA Standar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USAFA Standard 8">
        <a:dk1>
          <a:srgbClr val="0C2D83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9256F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DC1FC98-47FD-484D-96C4-FA35BF0221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898C6F1-02C7-4807-8DB1-44412B5FAC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A6BADE1-4A4A-48A5-911B-5F6548B33A51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88682</TotalTime>
  <Words>261</Words>
  <Application>Microsoft Macintosh PowerPoint</Application>
  <PresentationFormat>On-screen Show (4:3)</PresentationFormat>
  <Paragraphs>62</Paragraphs>
  <Slides>18</Slides>
  <Notes>5</Notes>
  <HiddenSlides>1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4_USAFA Standard</vt:lpstr>
      <vt:lpstr>5_USAFA Standard</vt:lpstr>
      <vt:lpstr>6_USAFA Standard</vt:lpstr>
      <vt:lpstr>3_Custom Design</vt:lpstr>
      <vt:lpstr>7_USAFA Standard</vt:lpstr>
      <vt:lpstr>8_USAFA Standard</vt:lpstr>
      <vt:lpstr>9_USAFA Standard</vt:lpstr>
      <vt:lpstr>10_USAFA Standard</vt:lpstr>
      <vt:lpstr>PowerPoint Presentation</vt:lpstr>
      <vt:lpstr>Agenda</vt:lpstr>
      <vt:lpstr>Background</vt:lpstr>
      <vt:lpstr>ME/HQ Requirements</vt:lpstr>
      <vt:lpstr>PowerPoint Presentation</vt:lpstr>
      <vt:lpstr>Overall Blockout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usafa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Briefing Topic Title Goes Here  (1 January 2005)</dc:title>
  <dc:creator>USAFA/CCX</dc:creator>
  <cp:lastModifiedBy>John Dallager</cp:lastModifiedBy>
  <cp:revision>5718</cp:revision>
  <cp:lastPrinted>2020-05-15T20:11:40Z</cp:lastPrinted>
  <dcterms:created xsi:type="dcterms:W3CDTF">2005-08-12T19:45:51Z</dcterms:created>
  <dcterms:modified xsi:type="dcterms:W3CDTF">2021-01-21T20:03:39Z</dcterms:modified>
</cp:coreProperties>
</file>